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4.png"/><Relationship Id="rId7" Type="http://schemas.openxmlformats.org/officeDocument/2006/relationships/image" Target="../media/image90.png"/><Relationship Id="rId12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61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4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6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0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61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144" y="8741083"/>
            <a:ext cx="15719081" cy="5575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1044" y="3466115"/>
            <a:ext cx="8992849" cy="2074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7620" y="5382402"/>
            <a:ext cx="3641869" cy="890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7848" y="8242391"/>
            <a:ext cx="5487759" cy="5714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39" y="7561878"/>
            <a:ext cx="2531233" cy="6677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5715" y="8266972"/>
            <a:ext cx="1968130" cy="571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99524" y="3522162"/>
            <a:ext cx="6171429" cy="3241390"/>
            <a:chOff x="11499524" y="3522162"/>
            <a:chExt cx="6171429" cy="32413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9524" y="3522162"/>
              <a:ext cx="6171429" cy="3241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710" y="3075562"/>
            <a:ext cx="6387709" cy="4134590"/>
            <a:chOff x="723710" y="3075562"/>
            <a:chExt cx="6387709" cy="4134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710" y="3075562"/>
              <a:ext cx="6387709" cy="4134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580" y="2642480"/>
            <a:ext cx="3892554" cy="5000755"/>
            <a:chOff x="7196580" y="2642480"/>
            <a:chExt cx="3892554" cy="50007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580" y="2642480"/>
              <a:ext cx="3892554" cy="50007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3803" y="1371269"/>
            <a:ext cx="4768447" cy="1134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9290" y="2240122"/>
            <a:ext cx="3667135" cy="193837"/>
            <a:chOff x="7309290" y="2240122"/>
            <a:chExt cx="3667135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9290" y="2240122"/>
              <a:ext cx="3667135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0229" y="8242391"/>
            <a:ext cx="4220826" cy="5904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39" y="7561878"/>
            <a:ext cx="2332718" cy="6677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90001" y="8266972"/>
            <a:ext cx="2796730" cy="571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99524" y="3252611"/>
            <a:ext cx="6171429" cy="3780492"/>
            <a:chOff x="11499524" y="3252611"/>
            <a:chExt cx="6171429" cy="37804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9524" y="3252611"/>
              <a:ext cx="6171429" cy="3780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850" y="3102859"/>
            <a:ext cx="6171429" cy="4465100"/>
            <a:chOff x="831850" y="3102859"/>
            <a:chExt cx="6171429" cy="44651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850" y="3102859"/>
              <a:ext cx="6171429" cy="4465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6967" y="2944213"/>
            <a:ext cx="3591779" cy="4397289"/>
            <a:chOff x="7346967" y="2944213"/>
            <a:chExt cx="3591779" cy="4397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6967" y="2944213"/>
              <a:ext cx="3591779" cy="4397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2345" y="1371269"/>
            <a:ext cx="5815799" cy="112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01727" y="2240122"/>
            <a:ext cx="5482261" cy="193837"/>
            <a:chOff x="6401727" y="2240122"/>
            <a:chExt cx="5482261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1727" y="2240122"/>
              <a:ext cx="5482261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3802" y="1371265"/>
            <a:ext cx="5504228" cy="1125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6244" y="8242391"/>
            <a:ext cx="2520454" cy="571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5239" y="7561878"/>
            <a:ext cx="2210909" cy="667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2382" y="8266972"/>
            <a:ext cx="2520454" cy="571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33616" y="2433959"/>
            <a:ext cx="3818481" cy="4993399"/>
            <a:chOff x="7233616" y="2433959"/>
            <a:chExt cx="3818481" cy="49933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3616" y="2433959"/>
              <a:ext cx="3818481" cy="4993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2310" y="3235173"/>
            <a:ext cx="6171429" cy="3815369"/>
            <a:chOff x="11582310" y="3235173"/>
            <a:chExt cx="6171429" cy="3815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2310" y="3235173"/>
              <a:ext cx="6171429" cy="38153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855" y="2983520"/>
            <a:ext cx="5961583" cy="4318674"/>
            <a:chOff x="703855" y="2983520"/>
            <a:chExt cx="5961583" cy="4318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855" y="2983520"/>
              <a:ext cx="5961583" cy="43186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0629" y="2240122"/>
            <a:ext cx="4844456" cy="193837"/>
            <a:chOff x="6720629" y="2240122"/>
            <a:chExt cx="4844456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629" y="2240122"/>
              <a:ext cx="4844456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264" y="2901984"/>
            <a:ext cx="6908044" cy="3582371"/>
            <a:chOff x="622264" y="2901984"/>
            <a:chExt cx="6908044" cy="35823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264" y="2901984"/>
              <a:ext cx="6908044" cy="3582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0375" y="5233375"/>
            <a:ext cx="7131428" cy="3790476"/>
            <a:chOff x="5900375" y="5233375"/>
            <a:chExt cx="7131428" cy="37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0375" y="5233375"/>
              <a:ext cx="7131428" cy="37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59436" y="3414804"/>
            <a:ext cx="7269467" cy="3713809"/>
            <a:chOff x="10559436" y="3414804"/>
            <a:chExt cx="7269467" cy="3713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9436" y="3414804"/>
              <a:ext cx="7269467" cy="3713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694" y="2337497"/>
            <a:ext cx="6888326" cy="193837"/>
            <a:chOff x="5698694" y="2337497"/>
            <a:chExt cx="6888326" cy="193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8694" y="2337497"/>
              <a:ext cx="6888326" cy="1938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48345" y="1573688"/>
            <a:ext cx="8935630" cy="963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9999" y="6547104"/>
            <a:ext cx="892823" cy="646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44258" y="9035058"/>
            <a:ext cx="892823" cy="6463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7906" y="7136458"/>
            <a:ext cx="892823" cy="6463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950" y="3090995"/>
            <a:ext cx="7207427" cy="3834818"/>
            <a:chOff x="914950" y="3090995"/>
            <a:chExt cx="7207427" cy="3834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950" y="3090995"/>
              <a:ext cx="7207427" cy="3834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8694" y="5299720"/>
            <a:ext cx="7386698" cy="3822969"/>
            <a:chOff x="5698694" y="5299720"/>
            <a:chExt cx="7386698" cy="3822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8694" y="5299720"/>
              <a:ext cx="7386698" cy="3822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4350" y="3550378"/>
            <a:ext cx="7435646" cy="4260588"/>
            <a:chOff x="10134350" y="3550378"/>
            <a:chExt cx="7435646" cy="42605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4350" y="3550378"/>
              <a:ext cx="7435646" cy="4260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694" y="2337497"/>
            <a:ext cx="6888326" cy="193837"/>
            <a:chOff x="5698694" y="2337497"/>
            <a:chExt cx="6888326" cy="1938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694" y="2337497"/>
              <a:ext cx="6888326" cy="1938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8345" y="1573688"/>
            <a:ext cx="8945154" cy="963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52373" y="6925816"/>
            <a:ext cx="902347" cy="6463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754" y="9084597"/>
            <a:ext cx="892823" cy="646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85906" y="7830016"/>
            <a:ext cx="902347" cy="6463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3906" y="2036310"/>
            <a:ext cx="11397903" cy="7390620"/>
            <a:chOff x="3443906" y="2036310"/>
            <a:chExt cx="11397903" cy="7390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3906" y="2036310"/>
              <a:ext cx="11397903" cy="73906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9" y="1040573"/>
            <a:ext cx="9363307" cy="892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65483" y="2173774"/>
            <a:ext cx="9954749" cy="7388523"/>
            <a:chOff x="4165483" y="2173774"/>
            <a:chExt cx="9954749" cy="7388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5483" y="2173774"/>
              <a:ext cx="9954749" cy="7388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5" y="1040573"/>
            <a:ext cx="9372830" cy="892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2512" y="2243137"/>
            <a:ext cx="10620690" cy="7697182"/>
            <a:chOff x="3832512" y="2243137"/>
            <a:chExt cx="10620690" cy="7697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2512" y="2243137"/>
              <a:ext cx="10620690" cy="7697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5" y="1040573"/>
            <a:ext cx="9372830" cy="892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067" y="2131092"/>
            <a:ext cx="9847581" cy="7612254"/>
            <a:chOff x="4219067" y="2131092"/>
            <a:chExt cx="9847581" cy="7612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067" y="2131092"/>
              <a:ext cx="9847581" cy="76122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5" y="1040573"/>
            <a:ext cx="9382354" cy="892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4428" y="1996639"/>
            <a:ext cx="10546362" cy="7704345"/>
            <a:chOff x="3864428" y="1996639"/>
            <a:chExt cx="10546362" cy="77043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4428" y="1996639"/>
              <a:ext cx="10546362" cy="77043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5" y="1040573"/>
            <a:ext cx="9372830" cy="892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08" y="974346"/>
            <a:ext cx="3048291" cy="15334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5015" y="1573107"/>
            <a:ext cx="6914233" cy="2012453"/>
            <a:chOff x="7065015" y="1573107"/>
            <a:chExt cx="6914233" cy="2012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7874" y="1477872"/>
              <a:ext cx="1088210" cy="110419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065015" y="2432276"/>
              <a:ext cx="6914233" cy="1153285"/>
              <a:chOff x="7065015" y="2432276"/>
              <a:chExt cx="6914233" cy="11532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07898" y="1899990"/>
                <a:ext cx="13828467" cy="230657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65015" y="2432276"/>
                <a:ext cx="6914233" cy="11532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54982" y="2961299"/>
              <a:ext cx="476190" cy="95238"/>
              <a:chOff x="9154982" y="2961299"/>
              <a:chExt cx="476190" cy="952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9154982" y="2961299"/>
                <a:ext cx="476190" cy="9523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1649" y="2666060"/>
              <a:ext cx="931337" cy="679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3353" y="2591468"/>
              <a:ext cx="3162663" cy="869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0729" y="3216490"/>
            <a:ext cx="6952329" cy="2032558"/>
            <a:chOff x="9600729" y="3216490"/>
            <a:chExt cx="6952329" cy="20325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4297" y="3121254"/>
              <a:ext cx="1097733" cy="11041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600729" y="4095763"/>
              <a:ext cx="6914233" cy="1153285"/>
              <a:chOff x="9600729" y="4095763"/>
              <a:chExt cx="6914233" cy="11532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43612" y="3563478"/>
                <a:ext cx="13828467" cy="2306570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00729" y="4095763"/>
                <a:ext cx="6914233" cy="1153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475174" y="4624787"/>
              <a:ext cx="476190" cy="95238"/>
              <a:chOff x="13475174" y="4624787"/>
              <a:chExt cx="476190" cy="952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3475174" y="4624787"/>
                <a:ext cx="476190" cy="9523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9049" y="4360508"/>
              <a:ext cx="1965385" cy="68379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9496" y="4475786"/>
              <a:ext cx="2832044" cy="453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60253" y="4879977"/>
            <a:ext cx="6914233" cy="2169143"/>
            <a:chOff x="6960253" y="4879977"/>
            <a:chExt cx="6914233" cy="2169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3114" y="4784742"/>
              <a:ext cx="1097733" cy="110419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60253" y="5739147"/>
              <a:ext cx="6914233" cy="1153285"/>
              <a:chOff x="6960253" y="5739147"/>
              <a:chExt cx="6914233" cy="11532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3136" y="5206862"/>
                <a:ext cx="13828467" cy="2306570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60253" y="5739147"/>
                <a:ext cx="6914233" cy="11532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064074" y="6277694"/>
              <a:ext cx="476190" cy="95238"/>
              <a:chOff x="10064074" y="6277694"/>
              <a:chExt cx="476190" cy="9523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0064074" y="6277694"/>
                <a:ext cx="476190" cy="9523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1419" y="6001505"/>
              <a:ext cx="3043242" cy="69331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08287" y="5898337"/>
              <a:ext cx="3158291" cy="86918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34288" y="6584814"/>
            <a:ext cx="1154876" cy="10990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78150" y="7559322"/>
            <a:ext cx="9536812" cy="1153285"/>
            <a:chOff x="6978150" y="7559322"/>
            <a:chExt cx="9536812" cy="11532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9745" y="7027037"/>
              <a:ext cx="19073624" cy="230657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8150" y="7559322"/>
              <a:ext cx="9536812" cy="11532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60842" y="8088346"/>
            <a:ext cx="476190" cy="95238"/>
            <a:chOff x="11460842" y="8088346"/>
            <a:chExt cx="476190" cy="952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460842" y="8088346"/>
              <a:ext cx="476190" cy="9523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07668" y="7824068"/>
            <a:ext cx="3171947" cy="67493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08049" y="7939345"/>
            <a:ext cx="2935110" cy="4533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92228" y="2180105"/>
            <a:ext cx="11901257" cy="7747066"/>
            <a:chOff x="3192228" y="2180105"/>
            <a:chExt cx="11901257" cy="77470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228" y="2180105"/>
              <a:ext cx="11901257" cy="77470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6158" y="1804378"/>
            <a:ext cx="7653398" cy="193837"/>
            <a:chOff x="5316158" y="1804378"/>
            <a:chExt cx="7653398" cy="193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6158" y="1804378"/>
              <a:ext cx="7653398" cy="193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345" y="1040573"/>
            <a:ext cx="9382354" cy="8925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376" y="2541461"/>
            <a:ext cx="6964056" cy="4113384"/>
            <a:chOff x="1642376" y="2541461"/>
            <a:chExt cx="6964056" cy="4113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376" y="2541461"/>
              <a:ext cx="6964056" cy="4113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0987" y="2541461"/>
            <a:ext cx="6898249" cy="4436970"/>
            <a:chOff x="9740987" y="2541461"/>
            <a:chExt cx="6898249" cy="4436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0987" y="2541461"/>
              <a:ext cx="6898249" cy="4436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0448" y="7182899"/>
            <a:ext cx="2644313" cy="1101815"/>
            <a:chOff x="8620448" y="7182899"/>
            <a:chExt cx="2644313" cy="1101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0448" y="7182899"/>
              <a:ext cx="2644313" cy="1101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9267" y="7251471"/>
            <a:ext cx="8993493" cy="662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67016" y="4155594"/>
            <a:ext cx="551682" cy="585170"/>
            <a:chOff x="8867016" y="4155594"/>
            <a:chExt cx="551682" cy="5851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867016" y="4155594"/>
              <a:ext cx="551682" cy="5851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2317" y="7638906"/>
            <a:ext cx="7044778" cy="21507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2602" y="6783587"/>
            <a:ext cx="4110778" cy="6513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0221" y="7549270"/>
            <a:ext cx="4063426" cy="11388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68529" y="6783587"/>
            <a:ext cx="3800130" cy="6418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200" y="160926"/>
            <a:ext cx="5048055" cy="9348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6218" y="2086444"/>
            <a:ext cx="6171429" cy="46285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0887" y="2064035"/>
            <a:ext cx="6171429" cy="46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4696" y="2053300"/>
            <a:ext cx="1014269" cy="3968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DF5F7-320E-C7AB-D308-4F1AC78B0388}"/>
              </a:ext>
            </a:extLst>
          </p:cNvPr>
          <p:cNvSpPr/>
          <p:nvPr/>
        </p:nvSpPr>
        <p:spPr>
          <a:xfrm>
            <a:off x="10058400" y="2086444"/>
            <a:ext cx="533400" cy="412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200" y="160926"/>
            <a:ext cx="3036959" cy="9303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3803" y="1873938"/>
            <a:ext cx="4354514" cy="11248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34220" y="2742791"/>
            <a:ext cx="3017275" cy="193837"/>
            <a:chOff x="7634220" y="2742791"/>
            <a:chExt cx="3017275" cy="1938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4220" y="2742791"/>
              <a:ext cx="3017275" cy="193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7135" y="3524909"/>
            <a:ext cx="6081779" cy="576804"/>
            <a:chOff x="6447135" y="3524909"/>
            <a:chExt cx="6081779" cy="576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5232" y="3462053"/>
              <a:ext cx="953403" cy="73514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0344" y="3558556"/>
              <a:ext cx="1066606" cy="571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7133" y="4368255"/>
            <a:ext cx="6081781" cy="576804"/>
            <a:chOff x="6447133" y="4368255"/>
            <a:chExt cx="6081781" cy="5768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5230" y="4305399"/>
              <a:ext cx="962927" cy="73515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0344" y="4411427"/>
              <a:ext cx="1342768" cy="571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7133" y="5211601"/>
            <a:ext cx="6081781" cy="576804"/>
            <a:chOff x="6447133" y="5211601"/>
            <a:chExt cx="6081781" cy="5768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30" y="5148746"/>
              <a:ext cx="962927" cy="73515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0344" y="5245250"/>
              <a:ext cx="770435" cy="542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7133" y="6054948"/>
            <a:ext cx="6081781" cy="576804"/>
            <a:chOff x="6447133" y="6054948"/>
            <a:chExt cx="6081781" cy="5768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30" y="5992092"/>
              <a:ext cx="972450" cy="73514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0344" y="6088587"/>
              <a:ext cx="1028511" cy="571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7133" y="6898294"/>
            <a:ext cx="6081781" cy="576804"/>
            <a:chOff x="6447133" y="6898294"/>
            <a:chExt cx="6081781" cy="5768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5230" y="6835439"/>
              <a:ext cx="962927" cy="73514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0344" y="6931943"/>
              <a:ext cx="1342768" cy="571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47133" y="7741641"/>
            <a:ext cx="6081781" cy="576804"/>
            <a:chOff x="6447133" y="7741641"/>
            <a:chExt cx="6081781" cy="5768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5230" y="7678785"/>
              <a:ext cx="962927" cy="73514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0344" y="7775279"/>
              <a:ext cx="1701492" cy="571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961" y="4049458"/>
            <a:ext cx="5154510" cy="17235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3735" y="9152659"/>
            <a:ext cx="2036174" cy="2701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9332" y="8716818"/>
            <a:ext cx="1869652" cy="6182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0497" y="1245358"/>
            <a:ext cx="2257951" cy="1352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9050" y="3037129"/>
            <a:ext cx="5195192" cy="9137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1317" y="5694707"/>
            <a:ext cx="6710962" cy="920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70108" y="7568661"/>
            <a:ext cx="7752822" cy="1442892"/>
            <a:chOff x="5170108" y="7568661"/>
            <a:chExt cx="7752822" cy="14428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0108" y="7568661"/>
              <a:ext cx="7752822" cy="14428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7461" y="7481408"/>
            <a:ext cx="7098139" cy="1049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36995" y="3862745"/>
            <a:ext cx="551682" cy="585170"/>
            <a:chOff x="8836995" y="3862745"/>
            <a:chExt cx="551682" cy="5851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995" y="3862745"/>
              <a:ext cx="551682" cy="585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8654" y="7304149"/>
            <a:ext cx="794120" cy="734875"/>
            <a:chOff x="10688654" y="7304149"/>
            <a:chExt cx="794120" cy="734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8654" y="7304149"/>
              <a:ext cx="794120" cy="7348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200" y="160926"/>
            <a:ext cx="2031807" cy="9348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1907" y="4344380"/>
            <a:ext cx="4753115" cy="920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36995" y="5142857"/>
            <a:ext cx="551682" cy="585170"/>
            <a:chOff x="8836995" y="5142857"/>
            <a:chExt cx="551682" cy="585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995" y="5142857"/>
              <a:ext cx="551682" cy="585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6995" y="6718978"/>
            <a:ext cx="551682" cy="585170"/>
            <a:chOff x="8836995" y="6718978"/>
            <a:chExt cx="551682" cy="585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995" y="6718978"/>
              <a:ext cx="551682" cy="585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8573" y="1409068"/>
            <a:ext cx="2334710" cy="618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2064522"/>
            <a:ext cx="6083881" cy="1348542"/>
            <a:chOff x="809524" y="2064522"/>
            <a:chExt cx="6083881" cy="13485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2064522"/>
              <a:ext cx="6083881" cy="134854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573" y="3936052"/>
            <a:ext cx="1859358" cy="61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4551860"/>
            <a:ext cx="12281222" cy="1203673"/>
            <a:chOff x="809524" y="4551860"/>
            <a:chExt cx="12281222" cy="12036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4551860"/>
              <a:ext cx="12281222" cy="12036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064" y="6293868"/>
            <a:ext cx="1821263" cy="618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3518" y="6922540"/>
            <a:ext cx="6442904" cy="698934"/>
            <a:chOff x="813518" y="6922540"/>
            <a:chExt cx="6442904" cy="6989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518" y="6922540"/>
              <a:ext cx="6442904" cy="6989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0334" y="6217677"/>
            <a:ext cx="838015" cy="609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41286" y="6905200"/>
            <a:ext cx="6171429" cy="935343"/>
            <a:chOff x="8841286" y="6905200"/>
            <a:chExt cx="6171429" cy="9353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1286" y="6905200"/>
              <a:ext cx="6171429" cy="9353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275" y="8281212"/>
            <a:ext cx="1467863" cy="618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9524" y="8939830"/>
            <a:ext cx="7418495" cy="569144"/>
            <a:chOff x="809524" y="8939830"/>
            <a:chExt cx="7418495" cy="5691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524" y="8939830"/>
              <a:ext cx="7418495" cy="5691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200" y="160926"/>
            <a:ext cx="3443007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73" y="1574500"/>
            <a:ext cx="2884223" cy="6395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475" y="2251551"/>
            <a:ext cx="3141368" cy="856737"/>
            <a:chOff x="718475" y="2251551"/>
            <a:chExt cx="3141368" cy="8567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475" y="2251551"/>
              <a:ext cx="3141368" cy="856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5590" y="3448329"/>
            <a:ext cx="3104192" cy="6171429"/>
            <a:chOff x="4965590" y="3448329"/>
            <a:chExt cx="3104192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5590" y="3448329"/>
              <a:ext cx="310419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475" y="3448329"/>
            <a:ext cx="3141368" cy="6171429"/>
            <a:chOff x="718475" y="3448329"/>
            <a:chExt cx="3141368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475" y="3448329"/>
              <a:ext cx="314136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5590" y="2252951"/>
            <a:ext cx="4983943" cy="864861"/>
            <a:chOff x="4965590" y="2252951"/>
            <a:chExt cx="4983943" cy="864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590" y="2252951"/>
              <a:ext cx="4983943" cy="8648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80417" y="1653428"/>
            <a:ext cx="2180413" cy="7416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55029" y="2557032"/>
            <a:ext cx="4929260" cy="6599797"/>
            <a:chOff x="11755029" y="2557032"/>
            <a:chExt cx="4929260" cy="65997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5029" y="2557032"/>
              <a:ext cx="4929260" cy="65997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200" y="160926"/>
            <a:ext cx="3443007" cy="934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9946" y="8242392"/>
            <a:ext cx="4248102" cy="590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82172" y="3294804"/>
            <a:ext cx="6171429" cy="3696106"/>
            <a:chOff x="11582172" y="3294804"/>
            <a:chExt cx="6171429" cy="36961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172" y="3294804"/>
              <a:ext cx="6171429" cy="3696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747" y="3357891"/>
            <a:ext cx="6577476" cy="3983871"/>
            <a:chOff x="448747" y="3357891"/>
            <a:chExt cx="6577476" cy="3983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747" y="3357891"/>
              <a:ext cx="6577476" cy="39838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35239" y="7561877"/>
            <a:ext cx="2320080" cy="7318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102" y="8266969"/>
            <a:ext cx="1968130" cy="571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00559" y="2759128"/>
            <a:ext cx="3884596" cy="4767458"/>
            <a:chOff x="7200559" y="2759128"/>
            <a:chExt cx="3884596" cy="4767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0559" y="2759128"/>
              <a:ext cx="3884596" cy="47674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3803" y="1371269"/>
            <a:ext cx="4787494" cy="112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61217" y="2240122"/>
            <a:ext cx="3563281" cy="193837"/>
            <a:chOff x="7361217" y="2240122"/>
            <a:chExt cx="3563281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1217" y="2240122"/>
              <a:ext cx="3563281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9944" y="8242391"/>
            <a:ext cx="4736035" cy="5898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39" y="7561878"/>
            <a:ext cx="2320090" cy="7318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8096" y="8266972"/>
            <a:ext cx="1967949" cy="570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80482" y="3329372"/>
            <a:ext cx="6171429" cy="3626970"/>
            <a:chOff x="11680482" y="3329372"/>
            <a:chExt cx="6171429" cy="36269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0482" y="3329372"/>
              <a:ext cx="6171429" cy="3626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7301" y="2855939"/>
            <a:ext cx="4051111" cy="4573836"/>
            <a:chOff x="7117301" y="2855939"/>
            <a:chExt cx="4051111" cy="4573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301" y="2855939"/>
              <a:ext cx="4051111" cy="4573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850" y="3186726"/>
            <a:ext cx="6070564" cy="3912263"/>
            <a:chOff x="831850" y="3186726"/>
            <a:chExt cx="6070564" cy="39122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850" y="3186726"/>
              <a:ext cx="6070564" cy="391226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3803" y="1371269"/>
            <a:ext cx="5115152" cy="11248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89099" y="2240122"/>
            <a:ext cx="4307516" cy="193837"/>
            <a:chOff x="6989099" y="2240122"/>
            <a:chExt cx="4307516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9099" y="2240122"/>
              <a:ext cx="4307516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0229" y="8242391"/>
            <a:ext cx="5012845" cy="5904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2328" y="7512722"/>
            <a:ext cx="4609453" cy="6868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40" y="7561878"/>
            <a:ext cx="2332613" cy="6513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7144" y="8266972"/>
            <a:ext cx="2244292" cy="571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01743" y="7537302"/>
            <a:ext cx="3050863" cy="667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37003" y="2965586"/>
            <a:ext cx="3611709" cy="4354542"/>
            <a:chOff x="7337003" y="2965586"/>
            <a:chExt cx="3611709" cy="43545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7003" y="2965586"/>
              <a:ext cx="3611709" cy="4354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21439" y="3397714"/>
            <a:ext cx="6492370" cy="3448888"/>
            <a:chOff x="11321439" y="3397714"/>
            <a:chExt cx="6492370" cy="34488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1439" y="3397714"/>
              <a:ext cx="6492370" cy="3448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273" y="3175956"/>
            <a:ext cx="6171429" cy="3933802"/>
            <a:chOff x="807273" y="3175956"/>
            <a:chExt cx="6171429" cy="39338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273" y="3175956"/>
              <a:ext cx="6171429" cy="39338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3803" y="1371269"/>
            <a:ext cx="4564475" cy="1077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60528" y="2240122"/>
            <a:ext cx="3164659" cy="193837"/>
            <a:chOff x="7560528" y="2240122"/>
            <a:chExt cx="3164659" cy="1938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0528" y="2240122"/>
              <a:ext cx="3164659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8803" y="8192741"/>
            <a:ext cx="1668216" cy="624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3660" y="7512220"/>
            <a:ext cx="3267958" cy="742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1903" y="8194277"/>
            <a:ext cx="1668216" cy="62427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59237" y="7535585"/>
            <a:ext cx="4516187" cy="8242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8324" y="2776190"/>
            <a:ext cx="6872744" cy="4826269"/>
            <a:chOff x="1518324" y="2776190"/>
            <a:chExt cx="6872744" cy="4826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324" y="2776190"/>
              <a:ext cx="6872744" cy="4826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0476" y="2680952"/>
            <a:ext cx="6171429" cy="4826269"/>
            <a:chOff x="10280476" y="2680952"/>
            <a:chExt cx="6171429" cy="48262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0476" y="2680952"/>
              <a:ext cx="6171429" cy="48262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200" y="160926"/>
            <a:ext cx="4934321" cy="9348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3803" y="1371269"/>
            <a:ext cx="4669018" cy="1077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09290" y="2240122"/>
            <a:ext cx="3667135" cy="193837"/>
            <a:chOff x="7309290" y="2240122"/>
            <a:chExt cx="3667135" cy="193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9290" y="2240122"/>
              <a:ext cx="3667135" cy="193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현태훈(학부생-경영정보전공)</cp:lastModifiedBy>
  <cp:revision>3</cp:revision>
  <dcterms:created xsi:type="dcterms:W3CDTF">2023-05-21T22:01:29Z</dcterms:created>
  <dcterms:modified xsi:type="dcterms:W3CDTF">2023-05-21T13:05:05Z</dcterms:modified>
</cp:coreProperties>
</file>